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31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6C078-BA7F-4757-890C-5F09DF9BCAD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6265D-57AF-46FC-9255-1CD37093E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EA9AA-A03C-9FF1-9A0F-344291454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4CE5E-5DAD-9CBF-3A4D-A317463EB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64FC6-9F3F-0905-55DA-78FCEDD1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CBE7-AF1E-4F93-BA2D-8F3425986B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F0CF4-C5F6-4BD7-73BE-BAA61C10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27952-A794-4A85-2067-B4CA4961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37B2-8A2C-4383-AEB8-570B8E88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4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1F3C-FC57-D33E-0D0B-AAF62186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1DFAF-CD2B-99D2-B37E-1DB0BE3FE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8389A-E134-BE08-C5FA-F289B32E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CBE7-AF1E-4F93-BA2D-8F3425986B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C0139-3BA8-C063-09BA-5C072860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056AA-7F81-E45E-22B7-BF441D50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37B2-8A2C-4383-AEB8-570B8E88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FF3B9-1546-7727-8670-3886D655D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C2230-A410-FCF7-BC7A-D52CB5FE1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CB6BE-6F5F-B0B3-3242-02176889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CBE7-AF1E-4F93-BA2D-8F3425986B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C5810-F3FA-932D-ABED-C1DB11D0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C1A33-E89A-721B-D203-F773A420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37B2-8A2C-4383-AEB8-570B8E88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3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B845-912E-3834-026E-6E8254157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2D46A-CBA1-DD1D-7B0B-CEBCDA98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D634A-3747-EFFA-CDA7-2F76959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CBE7-AF1E-4F93-BA2D-8F3425986B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1A360-E486-CC31-1097-0854EB06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B1A3-6AEB-264A-5632-40876C5F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37B2-8A2C-4383-AEB8-570B8E88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BFD7-A4C4-1D98-44EC-1A2FAD33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50352-3B36-DE4F-2925-2CB2B693B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BF467-5AFF-051B-CFA3-26FC0EF3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CBE7-AF1E-4F93-BA2D-8F3425986B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C8D08-1F90-9F11-BE71-4082F354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10FF0-2DE7-9895-FEB4-376E612E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37B2-8A2C-4383-AEB8-570B8E88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EA1A-5F10-5C57-6430-F5464DD4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83D1-E9DC-F553-4745-E8B1131A4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4C91B-0999-E853-8CA9-28F9D23C9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0C521-70F0-7C92-23A4-2E8C5675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CBE7-AF1E-4F93-BA2D-8F3425986B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D9D58-5E17-7A87-511B-36936F58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D996C-CB35-5563-BD5A-3F3970E2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37B2-8A2C-4383-AEB8-570B8E88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91FC-CAD1-EF78-4B03-0041B445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005FD-ADF7-CA44-D6BA-E99B2883A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EFBA2-AD3B-3EB5-7F44-BD2FCCF88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C3704-27DB-280A-7384-52E202967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32DFF-EDC0-E5AB-9FF7-CD0577F55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630A3-0505-2070-29C2-9B9214BC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CBE7-AF1E-4F93-BA2D-8F3425986B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4B20A-341B-7FE9-703F-D2D52D20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491CA-FD9F-A1D7-BDD2-8FF946EB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37B2-8A2C-4383-AEB8-570B8E88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6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666B-6901-9DE2-5AE7-9D2D3D6F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9076A-1A83-CAB1-A018-8D60DDFB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CBE7-AF1E-4F93-BA2D-8F3425986B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FFFE4-1F73-EE09-2F17-B31F3F54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793CF-5040-A17D-9E96-BCA26A67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37B2-8A2C-4383-AEB8-570B8E88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8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97B08-16DB-34E7-A2C4-71A70503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CBE7-AF1E-4F93-BA2D-8F3425986B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88819-EB17-22EF-6E73-867C135E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0AD6A-2C97-86EC-B835-7028F1C2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37B2-8A2C-4383-AEB8-570B8E88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B974-853E-43A5-5A7A-2B319C47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E03E2-37A4-A493-D8C9-BD5900EC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0A9DB-F892-8EF6-6BD3-A94A2F3C2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86772-E762-7347-4A61-8A17EF3E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CBE7-AF1E-4F93-BA2D-8F3425986B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EBAEC-E73A-4BA8-9601-AF370594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54B48-2D89-5488-F0FD-2EA47C6F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37B2-8A2C-4383-AEB8-570B8E88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2D01-1A05-0009-A027-9C40EDBA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6A4D2-012B-CB70-D22D-4F1FB21D2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EB93C-5ED6-CE51-A35A-6F47D0877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FE57E-67EE-853C-8647-DB5E8027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CBE7-AF1E-4F93-BA2D-8F3425986B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C1D5F-6872-E130-1D6D-A7BB8CF6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875FA-DED9-CBCC-D80D-A7015D04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37B2-8A2C-4383-AEB8-570B8E88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BC267-CD63-044E-72A3-12AD484E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A8B3D-3CAE-6F44-45F4-377D43BDD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E0344-EFB6-56F7-474D-49E4B15A6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4CBE7-AF1E-4F93-BA2D-8F3425986B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5757A-FF4C-40DE-E86F-70AE4FBC3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3C853-93F6-BD35-2252-ACDC1240A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37B2-8A2C-4383-AEB8-570B8E88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, aircraft, airplane&#10;&#10;Description automatically generated">
            <a:extLst>
              <a:ext uri="{FF2B5EF4-FFF2-40B4-BE49-F238E27FC236}">
                <a16:creationId xmlns:a16="http://schemas.microsoft.com/office/drawing/2014/main" id="{9B5C6BFC-72F7-26BB-9BF8-A70E2ED57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/>
          <a:stretch/>
        </p:blipFill>
        <p:spPr>
          <a:xfrm>
            <a:off x="-5" y="-30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EAD000-CA52-9B3C-6679-FDB12F938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445" y="3640254"/>
            <a:ext cx="5319433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4100" b="1" i="1" dirty="0">
                <a:latin typeface="Constantia" panose="02030602050306030303" pitchFamily="18" charset="0"/>
              </a:rPr>
              <a:t>Welcome to the Eglin Passenger Terminal 72-Hour Forecast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A8D672-0B42-3796-6EAF-6ACC6A7CD4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" r="10893"/>
          <a:stretch/>
        </p:blipFill>
        <p:spPr>
          <a:xfrm>
            <a:off x="4" y="4"/>
            <a:ext cx="5234519" cy="621062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8431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3BF4-68F7-904F-B24D-ABFFD4FAAE29}" type="slidenum">
              <a:rPr lang="en-US" smtClean="0"/>
              <a:t>2</a:t>
            </a:fld>
            <a:endParaRPr lang="en-US" dirty="0"/>
          </a:p>
        </p:txBody>
      </p:sp>
      <p:sp>
        <p:nvSpPr>
          <p:cNvPr id="34" name="Title 2"/>
          <p:cNvSpPr>
            <a:spLocks noGrp="1"/>
          </p:cNvSpPr>
          <p:nvPr>
            <p:ph type="title"/>
          </p:nvPr>
        </p:nvSpPr>
        <p:spPr>
          <a:xfrm>
            <a:off x="3108676" y="636549"/>
            <a:ext cx="6439896" cy="1099297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br>
              <a:rPr lang="en-US" sz="2200" b="1" dirty="0">
                <a:solidFill>
                  <a:srgbClr val="193550"/>
                </a:solidFill>
                <a:latin typeface="Constantia" panose="02030602050306030303" pitchFamily="18" charset="0"/>
                <a:cs typeface="Arial"/>
              </a:rPr>
            </a:br>
            <a:br>
              <a:rPr lang="en-US" sz="2200" b="1" dirty="0">
                <a:solidFill>
                  <a:srgbClr val="193550"/>
                </a:solidFill>
                <a:latin typeface="Constantia" panose="02030602050306030303" pitchFamily="18" charset="0"/>
                <a:cs typeface="Arial"/>
              </a:rPr>
            </a:br>
            <a:br>
              <a:rPr lang="en-US" sz="2200" b="1" dirty="0">
                <a:solidFill>
                  <a:srgbClr val="193550"/>
                </a:solidFill>
                <a:latin typeface="Constantia" panose="02030602050306030303" pitchFamily="18" charset="0"/>
                <a:cs typeface="Arial"/>
              </a:rPr>
            </a:br>
            <a:r>
              <a:rPr lang="en-US" sz="2200" b="1" dirty="0">
                <a:solidFill>
                  <a:srgbClr val="193550"/>
                </a:solidFill>
                <a:latin typeface="Constantia" panose="02030602050306030303" pitchFamily="18" charset="0"/>
                <a:cs typeface="Arial"/>
              </a:rPr>
              <a:t>DEPARTURES FROM: </a:t>
            </a:r>
            <a:br>
              <a:rPr lang="en-US" sz="2200" b="1" dirty="0">
                <a:solidFill>
                  <a:srgbClr val="193550"/>
                </a:solidFill>
                <a:latin typeface="Constantia" panose="02030602050306030303" pitchFamily="18" charset="0"/>
                <a:cs typeface="Arial"/>
              </a:rPr>
            </a:br>
            <a:r>
              <a:rPr lang="en-US" sz="2200" b="1" dirty="0">
                <a:solidFill>
                  <a:srgbClr val="193550"/>
                </a:solidFill>
                <a:latin typeface="Constantia" panose="02030602050306030303" pitchFamily="18" charset="0"/>
                <a:cs typeface="Arial"/>
              </a:rPr>
              <a:t>EGLIN AFB, FL (VPS) AND DUKE FIELD (EGI)</a:t>
            </a:r>
            <a:br>
              <a:rPr lang="en-US" sz="2200" b="1" dirty="0">
                <a:solidFill>
                  <a:srgbClr val="193550"/>
                </a:solidFill>
                <a:latin typeface="Constantia" panose="02030602050306030303" pitchFamily="18" charset="0"/>
                <a:cs typeface="Arial"/>
              </a:rPr>
            </a:br>
            <a:br>
              <a:rPr lang="en-US" sz="4800" dirty="0">
                <a:solidFill>
                  <a:srgbClr val="1D3347"/>
                </a:solidFill>
                <a:latin typeface="Arial"/>
                <a:cs typeface="Arial"/>
              </a:rPr>
            </a:br>
            <a:endParaRPr lang="en-US" sz="3467" dirty="0">
              <a:solidFill>
                <a:srgbClr val="193550"/>
              </a:solidFill>
              <a:latin typeface="Arial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6760"/>
              </p:ext>
            </p:extLst>
          </p:nvPr>
        </p:nvGraphicFramePr>
        <p:xfrm>
          <a:off x="768981" y="2189179"/>
          <a:ext cx="10830352" cy="2405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58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tantia" panose="02030602050306030303" pitchFamily="18" charset="0"/>
                          <a:ea typeface="Cambria" panose="02040503050406030204" pitchFamily="18" charset="0"/>
                          <a:cs typeface="Arial"/>
                        </a:rPr>
                        <a:t>DEPARTURE BASE</a:t>
                      </a:r>
                    </a:p>
                  </a:txBody>
                  <a:tcPr marL="161601" marR="161601" marT="60601" marB="60601" anchor="ctr">
                    <a:solidFill>
                      <a:srgbClr val="1D3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tantia" panose="02030602050306030303" pitchFamily="18" charset="0"/>
                          <a:ea typeface="Cambria" panose="02040503050406030204" pitchFamily="18" charset="0"/>
                          <a:cs typeface="Arial"/>
                        </a:rPr>
                        <a:t>ROLL CALL</a:t>
                      </a:r>
                    </a:p>
                  </a:txBody>
                  <a:tcPr marL="161601" marR="161601" marT="60601" marB="60601" anchor="ctr">
                    <a:solidFill>
                      <a:srgbClr val="1D3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tantia" panose="02030602050306030303" pitchFamily="18" charset="0"/>
                          <a:ea typeface="Cambria" panose="02040503050406030204" pitchFamily="18" charset="0"/>
                          <a:cs typeface="Arial"/>
                        </a:rPr>
                        <a:t>DESTINATION</a:t>
                      </a:r>
                    </a:p>
                  </a:txBody>
                  <a:tcPr marL="161601" marR="161601" marT="60601" marB="60601" anchor="ctr">
                    <a:solidFill>
                      <a:srgbClr val="1D3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tantia" panose="02030602050306030303" pitchFamily="18" charset="0"/>
                          <a:ea typeface="Cambria" panose="02040503050406030204" pitchFamily="18" charset="0"/>
                          <a:cs typeface="Arial"/>
                        </a:rPr>
                        <a:t>SEATS</a:t>
                      </a:r>
                    </a:p>
                  </a:txBody>
                  <a:tcPr marL="161601" marR="161601" marT="60601" marB="60601" anchor="ctr">
                    <a:solidFill>
                      <a:srgbClr val="1D3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cs typeface="Arial"/>
                        </a:rPr>
                        <a:t>Eglin AFB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cs typeface="Arial"/>
                      </a:endParaRPr>
                    </a:p>
                  </a:txBody>
                  <a:tcPr marL="161601" marR="161601" marT="60601" marB="60601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cs typeface="Arial"/>
                      </a:endParaRPr>
                    </a:p>
                  </a:txBody>
                  <a:tcPr marL="161601" marR="161601" marT="60601" marB="6060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</a:rPr>
                        <a:t>No Scheduled Flights</a:t>
                      </a:r>
                    </a:p>
                  </a:txBody>
                  <a:tcPr marL="161601" marR="161601" marT="60601" marB="60601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161601" marR="161601" marT="60601" marB="60601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22579"/>
                  </a:ext>
                </a:extLst>
              </a:tr>
              <a:tr h="33324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cs typeface="Arial"/>
                      </a:endParaRPr>
                    </a:p>
                  </a:txBody>
                  <a:tcPr marL="161601" marR="161601" marT="60601" marB="60601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161601" marR="161601" marT="60601" marB="6060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161601" marR="161601" marT="60601" marB="60601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161601" marR="161601" marT="60601" marB="60601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9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161601" marR="161601" marT="60601" marB="6060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161601" marR="161601" marT="60601" marB="6060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161601" marR="161601" marT="60601" marB="6060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61601" marR="161601" marT="60601" marB="60601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DB983BA-018B-8F27-E4BD-68B47DCE9C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1" y="0"/>
            <a:ext cx="2030329" cy="200025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softEdge rad="317500"/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A202340-8EEA-A5A3-B856-1C935EA68C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39" y="0"/>
            <a:ext cx="1741394" cy="20002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AC989B-D958-A228-B0A2-40EB4CC78B6F}"/>
              </a:ext>
            </a:extLst>
          </p:cNvPr>
          <p:cNvSpPr txBox="1"/>
          <p:nvPr/>
        </p:nvSpPr>
        <p:spPr>
          <a:xfrm>
            <a:off x="3550227" y="5195454"/>
            <a:ext cx="509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Seat Releases: T=Tentative; F=Firm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All flights are subject to change without notice</a:t>
            </a:r>
          </a:p>
        </p:txBody>
      </p:sp>
    </p:spTree>
    <p:extLst>
      <p:ext uri="{BB962C8B-B14F-4D97-AF65-F5344CB8AC3E}">
        <p14:creationId xmlns:p14="http://schemas.microsoft.com/office/powerpoint/2010/main" val="506831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60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Constantia</vt:lpstr>
      <vt:lpstr>Office Theme</vt:lpstr>
      <vt:lpstr>Welcome to the Eglin Passenger Terminal 72-Hour Forecast</vt:lpstr>
      <vt:lpstr>   DEPARTURES FROM:  EGLIN AFB, FL (VPS) AND DUKE FIELD (EGI)  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Eglin Passenger Terminal 72-Hour Forecast</dc:title>
  <dc:creator>FERREE, BRICE T SSgt USAF AFMC 96 LRS/LGRDAS</dc:creator>
  <cp:lastModifiedBy>RADFORD, RANDY R II SSgt USAF AFMC 96 LRS/LGRDAS</cp:lastModifiedBy>
  <cp:revision>77</cp:revision>
  <cp:lastPrinted>2024-10-10T14:50:55Z</cp:lastPrinted>
  <dcterms:created xsi:type="dcterms:W3CDTF">2023-01-25T15:01:43Z</dcterms:created>
  <dcterms:modified xsi:type="dcterms:W3CDTF">2024-10-22T14:05:12Z</dcterms:modified>
</cp:coreProperties>
</file>